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7" r:id="rId5"/>
    <p:sldId id="286" r:id="rId6"/>
    <p:sldId id="287" r:id="rId7"/>
    <p:sldId id="288" r:id="rId8"/>
    <p:sldId id="273" r:id="rId9"/>
    <p:sldId id="272" r:id="rId10"/>
    <p:sldId id="274" r:id="rId11"/>
    <p:sldId id="276" r:id="rId12"/>
    <p:sldId id="315" r:id="rId13"/>
    <p:sldId id="28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F8821D-A75C-4BCB-9B15-B67F7BE43746}" v="11" dt="2023-05-03T16:06:35.3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49" autoAdjust="0"/>
    <p:restoredTop sz="94660"/>
  </p:normalViewPr>
  <p:slideViewPr>
    <p:cSldViewPr snapToGrid="0">
      <p:cViewPr varScale="1">
        <p:scale>
          <a:sx n="69" d="100"/>
          <a:sy n="69" d="100"/>
        </p:scale>
        <p:origin x="41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14FC0B13-DA49-4E1F-86F3-94EFCD8B28FF}"/>
    <pc:docChg chg="undo custSel addSld delSld modSld sldOrd">
      <pc:chgData name="Charles Robbins" userId="2a2c6b74727e6a50" providerId="LiveId" clId="{14FC0B13-DA49-4E1F-86F3-94EFCD8B28FF}" dt="2023-03-09T18:05:52.194" v="927"/>
      <pc:docMkLst>
        <pc:docMk/>
      </pc:docMkLst>
      <pc:sldChg chg="addSp modSp">
        <pc:chgData name="Charles Robbins" userId="2a2c6b74727e6a50" providerId="LiveId" clId="{14FC0B13-DA49-4E1F-86F3-94EFCD8B28FF}" dt="2023-03-09T17:36:32.768" v="766"/>
        <pc:sldMkLst>
          <pc:docMk/>
          <pc:sldMk cId="409111758" sldId="271"/>
        </pc:sldMkLst>
        <pc:picChg chg="add mod">
          <ac:chgData name="Charles Robbins" userId="2a2c6b74727e6a50" providerId="LiveId" clId="{14FC0B13-DA49-4E1F-86F3-94EFCD8B28FF}" dt="2023-03-09T17:36:32.768" v="766"/>
          <ac:picMkLst>
            <pc:docMk/>
            <pc:sldMk cId="409111758" sldId="271"/>
            <ac:picMk id="2" creationId="{F111B9AC-4532-045F-7A7B-7E0D2E96A47A}"/>
          </ac:picMkLst>
        </pc:picChg>
      </pc:sldChg>
      <pc:sldChg chg="del">
        <pc:chgData name="Charles Robbins" userId="2a2c6b74727e6a50" providerId="LiveId" clId="{14FC0B13-DA49-4E1F-86F3-94EFCD8B28FF}" dt="2023-03-09T17:28:52.117" v="758" actId="2696"/>
        <pc:sldMkLst>
          <pc:docMk/>
          <pc:sldMk cId="4071522486" sldId="279"/>
        </pc:sldMkLst>
      </pc:sldChg>
      <pc:sldChg chg="modSp mod">
        <pc:chgData name="Charles Robbins" userId="2a2c6b74727e6a50" providerId="LiveId" clId="{14FC0B13-DA49-4E1F-86F3-94EFCD8B28FF}" dt="2023-03-09T17:08:12.273" v="741" actId="20577"/>
        <pc:sldMkLst>
          <pc:docMk/>
          <pc:sldMk cId="2761322907" sldId="280"/>
        </pc:sldMkLst>
        <pc:spChg chg="mod">
          <ac:chgData name="Charles Robbins" userId="2a2c6b74727e6a50" providerId="LiveId" clId="{14FC0B13-DA49-4E1F-86F3-94EFCD8B28FF}" dt="2023-03-09T17:08:12.273" v="741" actId="20577"/>
          <ac:spMkLst>
            <pc:docMk/>
            <pc:sldMk cId="2761322907" sldId="280"/>
            <ac:spMk id="11" creationId="{72D4164A-5B50-4AB9-9D9B-2519FBFB0BF3}"/>
          </ac:spMkLst>
        </pc:spChg>
      </pc:sldChg>
      <pc:sldChg chg="modSp mod">
        <pc:chgData name="Charles Robbins" userId="2a2c6b74727e6a50" providerId="LiveId" clId="{14FC0B13-DA49-4E1F-86F3-94EFCD8B28FF}" dt="2023-03-09T17:10:03.067" v="742" actId="1076"/>
        <pc:sldMkLst>
          <pc:docMk/>
          <pc:sldMk cId="2191121221" sldId="284"/>
        </pc:sldMkLst>
        <pc:picChg chg="mod">
          <ac:chgData name="Charles Robbins" userId="2a2c6b74727e6a50" providerId="LiveId" clId="{14FC0B13-DA49-4E1F-86F3-94EFCD8B28FF}" dt="2023-03-09T17:10:03.067" v="742" actId="1076"/>
          <ac:picMkLst>
            <pc:docMk/>
            <pc:sldMk cId="2191121221" sldId="284"/>
            <ac:picMk id="8" creationId="{971797BD-71EE-4641-B8C1-45F755564082}"/>
          </ac:picMkLst>
        </pc:picChg>
      </pc:sldChg>
      <pc:sldChg chg="addSp modSp">
        <pc:chgData name="Charles Robbins" userId="2a2c6b74727e6a50" providerId="LiveId" clId="{14FC0B13-DA49-4E1F-86F3-94EFCD8B28FF}" dt="2023-03-09T17:36:17.849" v="764"/>
        <pc:sldMkLst>
          <pc:docMk/>
          <pc:sldMk cId="2458701722" sldId="289"/>
        </pc:sldMkLst>
        <pc:picChg chg="add mod">
          <ac:chgData name="Charles Robbins" userId="2a2c6b74727e6a50" providerId="LiveId" clId="{14FC0B13-DA49-4E1F-86F3-94EFCD8B28FF}" dt="2023-03-09T17:36:17.849" v="764"/>
          <ac:picMkLst>
            <pc:docMk/>
            <pc:sldMk cId="2458701722" sldId="289"/>
            <ac:picMk id="2" creationId="{5D211FC0-6F15-DDB7-87C4-06FCBBC19FC7}"/>
          </ac:picMkLst>
        </pc:picChg>
      </pc:sldChg>
      <pc:sldChg chg="modSp mod">
        <pc:chgData name="Charles Robbins" userId="2a2c6b74727e6a50" providerId="LiveId" clId="{14FC0B13-DA49-4E1F-86F3-94EFCD8B28FF}" dt="2023-03-09T15:36:34.160" v="248" actId="14100"/>
        <pc:sldMkLst>
          <pc:docMk/>
          <pc:sldMk cId="1184313501" sldId="297"/>
        </pc:sldMkLst>
        <pc:spChg chg="mod">
          <ac:chgData name="Charles Robbins" userId="2a2c6b74727e6a50" providerId="LiveId" clId="{14FC0B13-DA49-4E1F-86F3-94EFCD8B28FF}" dt="2023-03-09T15:36:34.160" v="248" actId="14100"/>
          <ac:spMkLst>
            <pc:docMk/>
            <pc:sldMk cId="1184313501" sldId="297"/>
            <ac:spMk id="2" creationId="{ADBA93FB-C185-4905-AB04-1E96E8FBDA23}"/>
          </ac:spMkLst>
        </pc:spChg>
      </pc:sldChg>
      <pc:sldChg chg="addSp modSp">
        <pc:chgData name="Charles Robbins" userId="2a2c6b74727e6a50" providerId="LiveId" clId="{14FC0B13-DA49-4E1F-86F3-94EFCD8B28FF}" dt="2023-03-09T17:36:38.132" v="767"/>
        <pc:sldMkLst>
          <pc:docMk/>
          <pc:sldMk cId="3355379158" sldId="303"/>
        </pc:sldMkLst>
        <pc:picChg chg="add mod">
          <ac:chgData name="Charles Robbins" userId="2a2c6b74727e6a50" providerId="LiveId" clId="{14FC0B13-DA49-4E1F-86F3-94EFCD8B28FF}" dt="2023-03-09T17:36:38.132" v="767"/>
          <ac:picMkLst>
            <pc:docMk/>
            <pc:sldMk cId="3355379158" sldId="303"/>
            <ac:picMk id="2" creationId="{D3C3EE72-C156-A4E6-2088-6E26539C58B4}"/>
          </ac:picMkLst>
        </pc:picChg>
      </pc:sldChg>
      <pc:sldChg chg="modSp mod">
        <pc:chgData name="Charles Robbins" userId="2a2c6b74727e6a50" providerId="LiveId" clId="{14FC0B13-DA49-4E1F-86F3-94EFCD8B28FF}" dt="2023-03-09T15:27:27.737" v="1" actId="1076"/>
        <pc:sldMkLst>
          <pc:docMk/>
          <pc:sldMk cId="4030865991" sldId="305"/>
        </pc:sldMkLst>
        <pc:spChg chg="mod">
          <ac:chgData name="Charles Robbins" userId="2a2c6b74727e6a50" providerId="LiveId" clId="{14FC0B13-DA49-4E1F-86F3-94EFCD8B28FF}" dt="2023-03-09T15:27:21.573" v="0" actId="1076"/>
          <ac:spMkLst>
            <pc:docMk/>
            <pc:sldMk cId="4030865991" sldId="305"/>
            <ac:spMk id="9" creationId="{AFEB400E-4D26-71FC-1C1D-8AD71EBF2DE9}"/>
          </ac:spMkLst>
        </pc:spChg>
        <pc:spChg chg="mod">
          <ac:chgData name="Charles Robbins" userId="2a2c6b74727e6a50" providerId="LiveId" clId="{14FC0B13-DA49-4E1F-86F3-94EFCD8B28FF}" dt="2023-03-09T15:27:27.737" v="1" actId="1076"/>
          <ac:spMkLst>
            <pc:docMk/>
            <pc:sldMk cId="4030865991" sldId="305"/>
            <ac:spMk id="12" creationId="{0A67D984-7470-17DD-489F-B9DAFE66D685}"/>
          </ac:spMkLst>
        </pc:spChg>
      </pc:sldChg>
      <pc:sldChg chg="addSp modSp">
        <pc:chgData name="Charles Robbins" userId="2a2c6b74727e6a50" providerId="LiveId" clId="{14FC0B13-DA49-4E1F-86F3-94EFCD8B28FF}" dt="2023-03-09T17:36:10.079" v="763"/>
        <pc:sldMkLst>
          <pc:docMk/>
          <pc:sldMk cId="3144304136" sldId="308"/>
        </pc:sldMkLst>
        <pc:picChg chg="add mod">
          <ac:chgData name="Charles Robbins" userId="2a2c6b74727e6a50" providerId="LiveId" clId="{14FC0B13-DA49-4E1F-86F3-94EFCD8B28FF}" dt="2023-03-09T17:36:10.079" v="763"/>
          <ac:picMkLst>
            <pc:docMk/>
            <pc:sldMk cId="3144304136" sldId="308"/>
            <ac:picMk id="2" creationId="{CDDE0951-D1B4-0BA8-26BA-2AE43592825A}"/>
          </ac:picMkLst>
        </pc:picChg>
      </pc:sldChg>
      <pc:sldChg chg="addSp modSp">
        <pc:chgData name="Charles Robbins" userId="2a2c6b74727e6a50" providerId="LiveId" clId="{14FC0B13-DA49-4E1F-86F3-94EFCD8B28FF}" dt="2023-03-09T17:36:42.882" v="768"/>
        <pc:sldMkLst>
          <pc:docMk/>
          <pc:sldMk cId="1874005954" sldId="309"/>
        </pc:sldMkLst>
        <pc:picChg chg="add mod">
          <ac:chgData name="Charles Robbins" userId="2a2c6b74727e6a50" providerId="LiveId" clId="{14FC0B13-DA49-4E1F-86F3-94EFCD8B28FF}" dt="2023-03-09T17:36:42.882" v="768"/>
          <ac:picMkLst>
            <pc:docMk/>
            <pc:sldMk cId="1874005954" sldId="309"/>
            <ac:picMk id="2" creationId="{AE5F4600-1206-C1FA-06CC-A67E9EFC8372}"/>
          </ac:picMkLst>
        </pc:picChg>
      </pc:sldChg>
      <pc:sldChg chg="del">
        <pc:chgData name="Charles Robbins" userId="2a2c6b74727e6a50" providerId="LiveId" clId="{14FC0B13-DA49-4E1F-86F3-94EFCD8B28FF}" dt="2023-03-09T15:36:48.462" v="249" actId="2696"/>
        <pc:sldMkLst>
          <pc:docMk/>
          <pc:sldMk cId="1139723281" sldId="313"/>
        </pc:sldMkLst>
      </pc:sldChg>
      <pc:sldChg chg="modSp add mod">
        <pc:chgData name="Charles Robbins" userId="2a2c6b74727e6a50" providerId="LiveId" clId="{14FC0B13-DA49-4E1F-86F3-94EFCD8B28FF}" dt="2023-03-09T17:27:29.067" v="757" actId="20577"/>
        <pc:sldMkLst>
          <pc:docMk/>
          <pc:sldMk cId="2573026234" sldId="313"/>
        </pc:sldMkLst>
        <pc:spChg chg="mod">
          <ac:chgData name="Charles Robbins" userId="2a2c6b74727e6a50" providerId="LiveId" clId="{14FC0B13-DA49-4E1F-86F3-94EFCD8B28FF}" dt="2023-03-09T17:27:29.067" v="757" actId="20577"/>
          <ac:spMkLst>
            <pc:docMk/>
            <pc:sldMk cId="2573026234" sldId="313"/>
            <ac:spMk id="3" creationId="{EE20EBAE-3BB7-008B-84A1-4C7D7E6E9C11}"/>
          </ac:spMkLst>
        </pc:spChg>
      </pc:sldChg>
      <pc:sldChg chg="addSp delSp modSp new mod chgLayout">
        <pc:chgData name="Charles Robbins" userId="2a2c6b74727e6a50" providerId="LiveId" clId="{14FC0B13-DA49-4E1F-86F3-94EFCD8B28FF}" dt="2023-03-09T17:36:23.592" v="765"/>
        <pc:sldMkLst>
          <pc:docMk/>
          <pc:sldMk cId="1879394144" sldId="315"/>
        </pc:sldMkLst>
        <pc:spChg chg="mod ord">
          <ac:chgData name="Charles Robbins" userId="2a2c6b74727e6a50" providerId="LiveId" clId="{14FC0B13-DA49-4E1F-86F3-94EFCD8B28FF}" dt="2023-03-09T15:30:34.473" v="54" actId="700"/>
          <ac:spMkLst>
            <pc:docMk/>
            <pc:sldMk cId="1879394144" sldId="315"/>
            <ac:spMk id="2" creationId="{9E592BDA-D6A0-F1FA-B807-471570F21CB1}"/>
          </ac:spMkLst>
        </pc:spChg>
        <pc:spChg chg="del mod">
          <ac:chgData name="Charles Robbins" userId="2a2c6b74727e6a50" providerId="LiveId" clId="{14FC0B13-DA49-4E1F-86F3-94EFCD8B28FF}" dt="2023-03-09T15:28:00.567" v="4"/>
          <ac:spMkLst>
            <pc:docMk/>
            <pc:sldMk cId="1879394144" sldId="315"/>
            <ac:spMk id="3" creationId="{21D67E6E-C7B6-24D6-33F6-E76EE180B1CF}"/>
          </ac:spMkLst>
        </pc:spChg>
        <pc:spChg chg="add mod">
          <ac:chgData name="Charles Robbins" userId="2a2c6b74727e6a50" providerId="LiveId" clId="{14FC0B13-DA49-4E1F-86F3-94EFCD8B28FF}" dt="2023-03-09T15:34:18.318" v="247" actId="20577"/>
          <ac:spMkLst>
            <pc:docMk/>
            <pc:sldMk cId="1879394144" sldId="315"/>
            <ac:spMk id="6" creationId="{64CB1D04-39B4-384C-C08A-7C4324C83115}"/>
          </ac:spMkLst>
        </pc:spChg>
        <pc:graphicFrameChg chg="add del mod ord modGraphic">
          <ac:chgData name="Charles Robbins" userId="2a2c6b74727e6a50" providerId="LiveId" clId="{14FC0B13-DA49-4E1F-86F3-94EFCD8B28FF}" dt="2023-03-09T15:30:42.403" v="55" actId="21"/>
          <ac:graphicFrameMkLst>
            <pc:docMk/>
            <pc:sldMk cId="1879394144" sldId="315"/>
            <ac:graphicFrameMk id="4" creationId="{C3A23DE6-5B43-3361-ABA3-26C6163F46C5}"/>
          </ac:graphicFrameMkLst>
        </pc:graphicFrameChg>
        <pc:graphicFrameChg chg="add mod modGraphic">
          <ac:chgData name="Charles Robbins" userId="2a2c6b74727e6a50" providerId="LiveId" clId="{14FC0B13-DA49-4E1F-86F3-94EFCD8B28FF}" dt="2023-03-09T15:31:49.407" v="74" actId="14734"/>
          <ac:graphicFrameMkLst>
            <pc:docMk/>
            <pc:sldMk cId="1879394144" sldId="315"/>
            <ac:graphicFrameMk id="7" creationId="{5F6D13E1-B7FD-F982-9759-70A466AD2D18}"/>
          </ac:graphicFrameMkLst>
        </pc:graphicFrameChg>
        <pc:picChg chg="add mod">
          <ac:chgData name="Charles Robbins" userId="2a2c6b74727e6a50" providerId="LiveId" clId="{14FC0B13-DA49-4E1F-86F3-94EFCD8B28FF}" dt="2023-03-09T17:36:23.592" v="765"/>
          <ac:picMkLst>
            <pc:docMk/>
            <pc:sldMk cId="1879394144" sldId="315"/>
            <ac:picMk id="8" creationId="{8557566E-A299-75C8-5558-36E6FA66EEF5}"/>
          </ac:picMkLst>
        </pc:picChg>
      </pc:sldChg>
      <pc:sldChg chg="addSp modSp new add del mod ord">
        <pc:chgData name="Charles Robbins" userId="2a2c6b74727e6a50" providerId="LiveId" clId="{14FC0B13-DA49-4E1F-86F3-94EFCD8B28FF}" dt="2023-03-09T17:35:54.193" v="761"/>
        <pc:sldMkLst>
          <pc:docMk/>
          <pc:sldMk cId="4130270691" sldId="316"/>
        </pc:sldMkLst>
        <pc:spChg chg="mod">
          <ac:chgData name="Charles Robbins" userId="2a2c6b74727e6a50" providerId="LiveId" clId="{14FC0B13-DA49-4E1F-86F3-94EFCD8B28FF}" dt="2023-03-09T16:53:30.637" v="521" actId="20577"/>
          <ac:spMkLst>
            <pc:docMk/>
            <pc:sldMk cId="4130270691" sldId="316"/>
            <ac:spMk id="2" creationId="{6532F105-22CA-F587-9B21-5733A4A4E6E7}"/>
          </ac:spMkLst>
        </pc:spChg>
        <pc:spChg chg="mod">
          <ac:chgData name="Charles Robbins" userId="2a2c6b74727e6a50" providerId="LiveId" clId="{14FC0B13-DA49-4E1F-86F3-94EFCD8B28FF}" dt="2023-03-09T16:55:42.184" v="740" actId="20577"/>
          <ac:spMkLst>
            <pc:docMk/>
            <pc:sldMk cId="4130270691" sldId="316"/>
            <ac:spMk id="3" creationId="{E3A6469A-C83A-FA77-4905-FF7768D0441F}"/>
          </ac:spMkLst>
        </pc:spChg>
        <pc:picChg chg="add mod">
          <ac:chgData name="Charles Robbins" userId="2a2c6b74727e6a50" providerId="LiveId" clId="{14FC0B13-DA49-4E1F-86F3-94EFCD8B28FF}" dt="2023-03-09T16:42:32.230" v="418" actId="1076"/>
          <ac:picMkLst>
            <pc:docMk/>
            <pc:sldMk cId="4130270691" sldId="316"/>
            <ac:picMk id="5" creationId="{2A6AC8B7-ED41-1BC4-F8B2-0D958E380AB4}"/>
          </ac:picMkLst>
        </pc:picChg>
        <pc:picChg chg="add mod ord">
          <ac:chgData name="Charles Robbins" userId="2a2c6b74727e6a50" providerId="LiveId" clId="{14FC0B13-DA49-4E1F-86F3-94EFCD8B28FF}" dt="2023-03-09T16:42:20.535" v="416" actId="1076"/>
          <ac:picMkLst>
            <pc:docMk/>
            <pc:sldMk cId="4130270691" sldId="316"/>
            <ac:picMk id="7" creationId="{87C1AD13-3809-CF1B-6981-FAF18F9E825B}"/>
          </ac:picMkLst>
        </pc:picChg>
        <pc:picChg chg="add mod">
          <ac:chgData name="Charles Robbins" userId="2a2c6b74727e6a50" providerId="LiveId" clId="{14FC0B13-DA49-4E1F-86F3-94EFCD8B28FF}" dt="2023-03-09T17:35:54.193" v="761"/>
          <ac:picMkLst>
            <pc:docMk/>
            <pc:sldMk cId="4130270691" sldId="316"/>
            <ac:picMk id="8" creationId="{B28956DD-4AE1-5BAF-8C46-037803B734B1}"/>
          </ac:picMkLst>
        </pc:picChg>
      </pc:sldChg>
      <pc:sldChg chg="modSp add mod">
        <pc:chgData name="Charles Robbins" userId="2a2c6b74727e6a50" providerId="LiveId" clId="{14FC0B13-DA49-4E1F-86F3-94EFCD8B28FF}" dt="2023-03-09T15:39:04.079" v="333" actId="1076"/>
        <pc:sldMkLst>
          <pc:docMk/>
          <pc:sldMk cId="2272185105" sldId="317"/>
        </pc:sldMkLst>
        <pc:spChg chg="mod">
          <ac:chgData name="Charles Robbins" userId="2a2c6b74727e6a50" providerId="LiveId" clId="{14FC0B13-DA49-4E1F-86F3-94EFCD8B28FF}" dt="2023-03-09T15:39:04.079" v="333" actId="1076"/>
          <ac:spMkLst>
            <pc:docMk/>
            <pc:sldMk cId="2272185105" sldId="317"/>
            <ac:spMk id="2" creationId="{32DFCBDB-CA1F-4AFA-8CEA-FB375C75ABE3}"/>
          </ac:spMkLst>
        </pc:spChg>
        <pc:spChg chg="mod">
          <ac:chgData name="Charles Robbins" userId="2a2c6b74727e6a50" providerId="LiveId" clId="{14FC0B13-DA49-4E1F-86F3-94EFCD8B28FF}" dt="2023-03-09T15:38:56.968" v="332" actId="27636"/>
          <ac:spMkLst>
            <pc:docMk/>
            <pc:sldMk cId="2272185105" sldId="317"/>
            <ac:spMk id="3" creationId="{BED4311B-EC27-417D-89A0-BD3EC0FA7B20}"/>
          </ac:spMkLst>
        </pc:spChg>
      </pc:sldChg>
      <pc:sldChg chg="addSp modSp add">
        <pc:chgData name="Charles Robbins" userId="2a2c6b74727e6a50" providerId="LiveId" clId="{14FC0B13-DA49-4E1F-86F3-94EFCD8B28FF}" dt="2023-03-09T17:36:00.791" v="762"/>
        <pc:sldMkLst>
          <pc:docMk/>
          <pc:sldMk cId="141704225" sldId="318"/>
        </pc:sldMkLst>
        <pc:picChg chg="add mod">
          <ac:chgData name="Charles Robbins" userId="2a2c6b74727e6a50" providerId="LiveId" clId="{14FC0B13-DA49-4E1F-86F3-94EFCD8B28FF}" dt="2023-03-09T17:36:00.791" v="762"/>
          <ac:picMkLst>
            <pc:docMk/>
            <pc:sldMk cId="141704225" sldId="318"/>
            <ac:picMk id="2" creationId="{CCB09563-B054-BB8C-6B34-22ABA2482E0C}"/>
          </ac:picMkLst>
        </pc:picChg>
      </pc:sldChg>
      <pc:sldChg chg="ord">
        <pc:chgData name="Charles Robbins" userId="2a2c6b74727e6a50" providerId="LiveId" clId="{14FC0B13-DA49-4E1F-86F3-94EFCD8B28FF}" dt="2023-03-09T16:07:08.193" v="340"/>
        <pc:sldMkLst>
          <pc:docMk/>
          <pc:sldMk cId="322046613" sldId="360"/>
        </pc:sldMkLst>
      </pc:sldChg>
      <pc:sldChg chg="addSp modSp new mod">
        <pc:chgData name="Charles Robbins" userId="2a2c6b74727e6a50" providerId="LiveId" clId="{14FC0B13-DA49-4E1F-86F3-94EFCD8B28FF}" dt="2023-03-09T17:51:06.609" v="926" actId="1076"/>
        <pc:sldMkLst>
          <pc:docMk/>
          <pc:sldMk cId="3814245808" sldId="361"/>
        </pc:sldMkLst>
        <pc:spChg chg="mod">
          <ac:chgData name="Charles Robbins" userId="2a2c6b74727e6a50" providerId="LiveId" clId="{14FC0B13-DA49-4E1F-86F3-94EFCD8B28FF}" dt="2023-03-09T17:46:03.062" v="874" actId="20577"/>
          <ac:spMkLst>
            <pc:docMk/>
            <pc:sldMk cId="3814245808" sldId="361"/>
            <ac:spMk id="2" creationId="{A8F4ACB2-0ED8-9A78-9427-4B715C2F6631}"/>
          </ac:spMkLst>
        </pc:spChg>
        <pc:spChg chg="mod">
          <ac:chgData name="Charles Robbins" userId="2a2c6b74727e6a50" providerId="LiveId" clId="{14FC0B13-DA49-4E1F-86F3-94EFCD8B28FF}" dt="2023-03-09T17:50:18.957" v="923" actId="1076"/>
          <ac:spMkLst>
            <pc:docMk/>
            <pc:sldMk cId="3814245808" sldId="361"/>
            <ac:spMk id="3" creationId="{16B950C5-1D5A-ACB3-27BD-85D08DE2E842}"/>
          </ac:spMkLst>
        </pc:spChg>
        <pc:spChg chg="add mod">
          <ac:chgData name="Charles Robbins" userId="2a2c6b74727e6a50" providerId="LiveId" clId="{14FC0B13-DA49-4E1F-86F3-94EFCD8B28FF}" dt="2023-03-09T17:51:06.609" v="926" actId="1076"/>
          <ac:spMkLst>
            <pc:docMk/>
            <pc:sldMk cId="3814245808" sldId="361"/>
            <ac:spMk id="5" creationId="{FA0D1B2D-82F9-861A-B928-0A7633A4699C}"/>
          </ac:spMkLst>
        </pc:spChg>
        <pc:spChg chg="add mod">
          <ac:chgData name="Charles Robbins" userId="2a2c6b74727e6a50" providerId="LiveId" clId="{14FC0B13-DA49-4E1F-86F3-94EFCD8B28FF}" dt="2023-03-09T17:51:06.609" v="926" actId="1076"/>
          <ac:spMkLst>
            <pc:docMk/>
            <pc:sldMk cId="3814245808" sldId="361"/>
            <ac:spMk id="6" creationId="{BA00F731-475D-DE15-16D3-40A0A99DC01F}"/>
          </ac:spMkLst>
        </pc:spChg>
        <pc:spChg chg="add mod">
          <ac:chgData name="Charles Robbins" userId="2a2c6b74727e6a50" providerId="LiveId" clId="{14FC0B13-DA49-4E1F-86F3-94EFCD8B28FF}" dt="2023-03-09T17:51:06.609" v="926" actId="1076"/>
          <ac:spMkLst>
            <pc:docMk/>
            <pc:sldMk cId="3814245808" sldId="361"/>
            <ac:spMk id="7" creationId="{FC4CB03A-E703-3DFE-79C7-5A1E703DE094}"/>
          </ac:spMkLst>
        </pc:spChg>
        <pc:picChg chg="add mod">
          <ac:chgData name="Charles Robbins" userId="2a2c6b74727e6a50" providerId="LiveId" clId="{14FC0B13-DA49-4E1F-86F3-94EFCD8B28FF}" dt="2023-03-09T17:35:44.172" v="760"/>
          <ac:picMkLst>
            <pc:docMk/>
            <pc:sldMk cId="3814245808" sldId="361"/>
            <ac:picMk id="4" creationId="{FA30AA9C-062A-3558-BDA1-EE31A000B062}"/>
          </ac:picMkLst>
        </pc:picChg>
        <pc:cxnChg chg="add mod">
          <ac:chgData name="Charles Robbins" userId="2a2c6b74727e6a50" providerId="LiveId" clId="{14FC0B13-DA49-4E1F-86F3-94EFCD8B28FF}" dt="2023-03-09T17:51:06.609" v="926" actId="1076"/>
          <ac:cxnSpMkLst>
            <pc:docMk/>
            <pc:sldMk cId="3814245808" sldId="361"/>
            <ac:cxnSpMk id="9" creationId="{E0706EE2-AF47-E76C-15E7-88631A44691E}"/>
          </ac:cxnSpMkLst>
        </pc:cxnChg>
        <pc:cxnChg chg="add mod">
          <ac:chgData name="Charles Robbins" userId="2a2c6b74727e6a50" providerId="LiveId" clId="{14FC0B13-DA49-4E1F-86F3-94EFCD8B28FF}" dt="2023-03-09T17:51:06.609" v="926" actId="1076"/>
          <ac:cxnSpMkLst>
            <pc:docMk/>
            <pc:sldMk cId="3814245808" sldId="361"/>
            <ac:cxnSpMk id="11" creationId="{52F21F38-E679-E927-C28F-80A6D100906E}"/>
          </ac:cxnSpMkLst>
        </pc:cxnChg>
      </pc:sldChg>
      <pc:sldChg chg="add">
        <pc:chgData name="Charles Robbins" userId="2a2c6b74727e6a50" providerId="LiveId" clId="{14FC0B13-DA49-4E1F-86F3-94EFCD8B28FF}" dt="2023-03-09T18:05:52.194" v="927"/>
        <pc:sldMkLst>
          <pc:docMk/>
          <pc:sldMk cId="3365262143" sldId="362"/>
        </pc:sldMkLst>
      </pc:sldChg>
    </pc:docChg>
  </pc:docChgLst>
  <pc:docChgLst>
    <pc:chgData name="Charles Robbins" userId="2a2c6b74727e6a50" providerId="LiveId" clId="{BF38FCC4-1647-45D4-A481-D7FD3CBFA0B9}"/>
    <pc:docChg chg="custSel delSld modSld">
      <pc:chgData name="Charles Robbins" userId="2a2c6b74727e6a50" providerId="LiveId" clId="{BF38FCC4-1647-45D4-A481-D7FD3CBFA0B9}" dt="2023-03-22T22:57:26.714" v="7" actId="27636"/>
      <pc:docMkLst>
        <pc:docMk/>
      </pc:docMkLst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2480423721" sldId="257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489678898" sldId="258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056755800" sldId="259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2638241547" sldId="260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528880389" sldId="262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332105400" sldId="263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0" sldId="265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0" sldId="266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0" sldId="267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0" sldId="268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409111758" sldId="271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1846442399" sldId="275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2761322907" sldId="280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703825614" sldId="281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41922844" sldId="282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1170159177" sldId="283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2191121221" sldId="284"/>
        </pc:sldMkLst>
      </pc:sldChg>
      <pc:sldChg chg="modSp mod">
        <pc:chgData name="Charles Robbins" userId="2a2c6b74727e6a50" providerId="LiveId" clId="{BF38FCC4-1647-45D4-A481-D7FD3CBFA0B9}" dt="2023-03-22T22:57:26.714" v="7" actId="27636"/>
        <pc:sldMkLst>
          <pc:docMk/>
          <pc:sldMk cId="3561601655" sldId="285"/>
        </pc:sldMkLst>
        <pc:spChg chg="mod">
          <ac:chgData name="Charles Robbins" userId="2a2c6b74727e6a50" providerId="LiveId" clId="{BF38FCC4-1647-45D4-A481-D7FD3CBFA0B9}" dt="2023-03-22T22:57:26.714" v="7" actId="27636"/>
          <ac:spMkLst>
            <pc:docMk/>
            <pc:sldMk cId="3561601655" sldId="285"/>
            <ac:spMk id="2" creationId="{32DFCBDB-CA1F-4AFA-8CEA-FB375C75ABE3}"/>
          </ac:spMkLst>
        </pc:spChg>
        <pc:spChg chg="mod">
          <ac:chgData name="Charles Robbins" userId="2a2c6b74727e6a50" providerId="LiveId" clId="{BF38FCC4-1647-45D4-A481-D7FD3CBFA0B9}" dt="2023-03-22T22:57:22.897" v="5" actId="27636"/>
          <ac:spMkLst>
            <pc:docMk/>
            <pc:sldMk cId="3561601655" sldId="285"/>
            <ac:spMk id="3" creationId="{BED4311B-EC27-417D-89A0-BD3EC0FA7B20}"/>
          </ac:spMkLst>
        </pc:spChg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4117912953" sldId="290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1819027441" sldId="291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2060289500" sldId="292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1703897963" sldId="293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728208531" sldId="294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1184313501" sldId="297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69246406" sldId="298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458039852" sldId="299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877104694" sldId="300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1053506912" sldId="301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886785855" sldId="302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355379158" sldId="303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406056791" sldId="304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4030865991" sldId="305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2944348673" sldId="306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4041894942" sldId="307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3144304136" sldId="308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1874005954" sldId="309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3310867914" sldId="311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3114845926" sldId="312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2573026234" sldId="313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3912614736" sldId="314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4130270691" sldId="316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2272185105" sldId="317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141704225" sldId="318"/>
        </pc:sldMkLst>
      </pc:sldChg>
      <pc:sldChg chg="del">
        <pc:chgData name="Charles Robbins" userId="2a2c6b74727e6a50" providerId="LiveId" clId="{BF38FCC4-1647-45D4-A481-D7FD3CBFA0B9}" dt="2023-03-22T22:55:16.364" v="0" actId="2696"/>
        <pc:sldMkLst>
          <pc:docMk/>
          <pc:sldMk cId="322046613" sldId="360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814245808" sldId="361"/>
        </pc:sldMkLst>
      </pc:sldChg>
      <pc:sldChg chg="del">
        <pc:chgData name="Charles Robbins" userId="2a2c6b74727e6a50" providerId="LiveId" clId="{BF38FCC4-1647-45D4-A481-D7FD3CBFA0B9}" dt="2023-03-22T22:55:27.447" v="1" actId="2696"/>
        <pc:sldMkLst>
          <pc:docMk/>
          <pc:sldMk cId="3365262143" sldId="362"/>
        </pc:sldMkLst>
      </pc:sldChg>
      <pc:sldMasterChg chg="delSldLayout">
        <pc:chgData name="Charles Robbins" userId="2a2c6b74727e6a50" providerId="LiveId" clId="{BF38FCC4-1647-45D4-A481-D7FD3CBFA0B9}" dt="2023-03-22T22:55:16.364" v="0" actId="2696"/>
        <pc:sldMasterMkLst>
          <pc:docMk/>
          <pc:sldMasterMk cId="1169842370" sldId="2147483648"/>
        </pc:sldMasterMkLst>
        <pc:sldLayoutChg chg="del">
          <pc:chgData name="Charles Robbins" userId="2a2c6b74727e6a50" providerId="LiveId" clId="{BF38FCC4-1647-45D4-A481-D7FD3CBFA0B9}" dt="2023-03-22T22:55:16.364" v="0" actId="2696"/>
          <pc:sldLayoutMkLst>
            <pc:docMk/>
            <pc:sldMasterMk cId="1169842370" sldId="2147483648"/>
            <pc:sldLayoutMk cId="1403962080" sldId="2147483660"/>
          </pc:sldLayoutMkLst>
        </pc:sldLayoutChg>
      </pc:sldMasterChg>
    </pc:docChg>
  </pc:docChgLst>
  <pc:docChgLst>
    <pc:chgData name="Charles Robbins" userId="2a2c6b74727e6a50" providerId="LiveId" clId="{08F8821D-A75C-4BCB-9B15-B67F7BE43746}"/>
    <pc:docChg chg="undo custSel addSld delSld modSld">
      <pc:chgData name="Charles Robbins" userId="2a2c6b74727e6a50" providerId="LiveId" clId="{08F8821D-A75C-4BCB-9B15-B67F7BE43746}" dt="2023-05-03T16:13:26.698" v="64" actId="27636"/>
      <pc:docMkLst>
        <pc:docMk/>
      </pc:docMkLst>
      <pc:sldChg chg="delSp modSp add mod">
        <pc:chgData name="Charles Robbins" userId="2a2c6b74727e6a50" providerId="LiveId" clId="{08F8821D-A75C-4BCB-9B15-B67F7BE43746}" dt="2023-05-03T16:13:26.698" v="64" actId="27636"/>
        <pc:sldMkLst>
          <pc:docMk/>
          <pc:sldMk cId="0" sldId="257"/>
        </pc:sldMkLst>
        <pc:spChg chg="mod">
          <ac:chgData name="Charles Robbins" userId="2a2c6b74727e6a50" providerId="LiveId" clId="{08F8821D-A75C-4BCB-9B15-B67F7BE43746}" dt="2023-05-03T16:13:26.698" v="64" actId="27636"/>
          <ac:spMkLst>
            <pc:docMk/>
            <pc:sldMk cId="0" sldId="257"/>
            <ac:spMk id="105" creationId="{00000000-0000-0000-0000-000000000000}"/>
          </ac:spMkLst>
        </pc:spChg>
        <pc:spChg chg="mod">
          <ac:chgData name="Charles Robbins" userId="2a2c6b74727e6a50" providerId="LiveId" clId="{08F8821D-A75C-4BCB-9B15-B67F7BE43746}" dt="2023-05-03T16:05:22.790" v="59" actId="6549"/>
          <ac:spMkLst>
            <pc:docMk/>
            <pc:sldMk cId="0" sldId="257"/>
            <ac:spMk id="107" creationId="{00000000-0000-0000-0000-000000000000}"/>
          </ac:spMkLst>
        </pc:spChg>
        <pc:spChg chg="del">
          <ac:chgData name="Charles Robbins" userId="2a2c6b74727e6a50" providerId="LiveId" clId="{08F8821D-A75C-4BCB-9B15-B67F7BE43746}" dt="2023-05-03T16:04:38.424" v="43" actId="478"/>
          <ac:spMkLst>
            <pc:docMk/>
            <pc:sldMk cId="0" sldId="257"/>
            <ac:spMk id="108" creationId="{00000000-0000-0000-0000-000000000000}"/>
          </ac:spMkLst>
        </pc:spChg>
        <pc:picChg chg="del">
          <ac:chgData name="Charles Robbins" userId="2a2c6b74727e6a50" providerId="LiveId" clId="{08F8821D-A75C-4BCB-9B15-B67F7BE43746}" dt="2023-05-03T16:04:32.706" v="41" actId="478"/>
          <ac:picMkLst>
            <pc:docMk/>
            <pc:sldMk cId="0" sldId="257"/>
            <ac:picMk id="109" creationId="{00000000-0000-0000-0000-000000000000}"/>
          </ac:picMkLst>
        </pc:picChg>
        <pc:picChg chg="del">
          <ac:chgData name="Charles Robbins" userId="2a2c6b74727e6a50" providerId="LiveId" clId="{08F8821D-A75C-4BCB-9B15-B67F7BE43746}" dt="2023-05-03T16:04:33.988" v="42" actId="478"/>
          <ac:picMkLst>
            <pc:docMk/>
            <pc:sldMk cId="0" sldId="257"/>
            <ac:picMk id="110" creationId="{00000000-0000-0000-0000-000000000000}"/>
          </ac:picMkLst>
        </pc:picChg>
      </pc:sldChg>
      <pc:sldChg chg="addSp delSp modSp mod">
        <pc:chgData name="Charles Robbins" userId="2a2c6b74727e6a50" providerId="LiveId" clId="{08F8821D-A75C-4BCB-9B15-B67F7BE43746}" dt="2023-05-03T16:06:35.317" v="60"/>
        <pc:sldMkLst>
          <pc:docMk/>
          <pc:sldMk cId="1888895729" sldId="272"/>
        </pc:sldMkLst>
        <pc:spChg chg="add mod">
          <ac:chgData name="Charles Robbins" userId="2a2c6b74727e6a50" providerId="LiveId" clId="{08F8821D-A75C-4BCB-9B15-B67F7BE43746}" dt="2023-05-03T16:06:35.317" v="60"/>
          <ac:spMkLst>
            <pc:docMk/>
            <pc:sldMk cId="1888895729" sldId="272"/>
            <ac:spMk id="3" creationId="{E2B99CCA-D281-C962-1CA5-F1C83E83FE39}"/>
          </ac:spMkLst>
        </pc:spChg>
        <pc:spChg chg="del">
          <ac:chgData name="Charles Robbins" userId="2a2c6b74727e6a50" providerId="LiveId" clId="{08F8821D-A75C-4BCB-9B15-B67F7BE43746}" dt="2023-05-03T16:02:45.726" v="28" actId="478"/>
          <ac:spMkLst>
            <pc:docMk/>
            <pc:sldMk cId="1888895729" sldId="272"/>
            <ac:spMk id="4" creationId="{9AAE68F3-43DB-4712-9922-9C795577B1A8}"/>
          </ac:spMkLst>
        </pc:spChg>
        <pc:picChg chg="add mod">
          <ac:chgData name="Charles Robbins" userId="2a2c6b74727e6a50" providerId="LiveId" clId="{08F8821D-A75C-4BCB-9B15-B67F7BE43746}" dt="2023-04-28T11:48:29.011" v="15"/>
          <ac:picMkLst>
            <pc:docMk/>
            <pc:sldMk cId="1888895729" sldId="272"/>
            <ac:picMk id="2" creationId="{7A493518-1AC1-17B1-800F-B7FF0C0D7BB6}"/>
          </ac:picMkLst>
        </pc:picChg>
        <pc:picChg chg="del">
          <ac:chgData name="Charles Robbins" userId="2a2c6b74727e6a50" providerId="LiveId" clId="{08F8821D-A75C-4BCB-9B15-B67F7BE43746}" dt="2023-04-28T11:47:02.453" v="4" actId="478"/>
          <ac:picMkLst>
            <pc:docMk/>
            <pc:sldMk cId="1888895729" sldId="272"/>
            <ac:picMk id="5" creationId="{0086A670-73E6-4852-9977-276CEAD0994E}"/>
          </ac:picMkLst>
        </pc:picChg>
      </pc:sldChg>
      <pc:sldChg chg="addSp delSp modSp mod">
        <pc:chgData name="Charles Robbins" userId="2a2c6b74727e6a50" providerId="LiveId" clId="{08F8821D-A75C-4BCB-9B15-B67F7BE43746}" dt="2023-05-03T16:06:35.317" v="60"/>
        <pc:sldMkLst>
          <pc:docMk/>
          <pc:sldMk cId="3507756078" sldId="273"/>
        </pc:sldMkLst>
        <pc:spChg chg="del">
          <ac:chgData name="Charles Robbins" userId="2a2c6b74727e6a50" providerId="LiveId" clId="{08F8821D-A75C-4BCB-9B15-B67F7BE43746}" dt="2023-05-03T16:02:50.634" v="29" actId="478"/>
          <ac:spMkLst>
            <pc:docMk/>
            <pc:sldMk cId="3507756078" sldId="273"/>
            <ac:spMk id="4" creationId="{9AAE68F3-43DB-4712-9922-9C795577B1A8}"/>
          </ac:spMkLst>
        </pc:spChg>
        <pc:spChg chg="add mod">
          <ac:chgData name="Charles Robbins" userId="2a2c6b74727e6a50" providerId="LiveId" clId="{08F8821D-A75C-4BCB-9B15-B67F7BE43746}" dt="2023-05-03T16:06:35.317" v="60"/>
          <ac:spMkLst>
            <pc:docMk/>
            <pc:sldMk cId="3507756078" sldId="273"/>
            <ac:spMk id="6" creationId="{94E58B1F-CAE6-0350-BA84-F470FDF97988}"/>
          </ac:spMkLst>
        </pc:spChg>
        <pc:picChg chg="add mod">
          <ac:chgData name="Charles Robbins" userId="2a2c6b74727e6a50" providerId="LiveId" clId="{08F8821D-A75C-4BCB-9B15-B67F7BE43746}" dt="2023-04-28T11:48:26.826" v="14"/>
          <ac:picMkLst>
            <pc:docMk/>
            <pc:sldMk cId="3507756078" sldId="273"/>
            <ac:picMk id="2" creationId="{53956967-D411-6BB6-FDD1-A7FE62B83953}"/>
          </ac:picMkLst>
        </pc:picChg>
        <pc:picChg chg="del">
          <ac:chgData name="Charles Robbins" userId="2a2c6b74727e6a50" providerId="LiveId" clId="{08F8821D-A75C-4BCB-9B15-B67F7BE43746}" dt="2023-04-28T11:47:05.113" v="5" actId="478"/>
          <ac:picMkLst>
            <pc:docMk/>
            <pc:sldMk cId="3507756078" sldId="273"/>
            <ac:picMk id="5" creationId="{0086A670-73E6-4852-9977-276CEAD0994E}"/>
          </ac:picMkLst>
        </pc:picChg>
      </pc:sldChg>
      <pc:sldChg chg="addSp delSp modSp mod">
        <pc:chgData name="Charles Robbins" userId="2a2c6b74727e6a50" providerId="LiveId" clId="{08F8821D-A75C-4BCB-9B15-B67F7BE43746}" dt="2023-05-03T16:06:35.317" v="60"/>
        <pc:sldMkLst>
          <pc:docMk/>
          <pc:sldMk cId="2420362570" sldId="274"/>
        </pc:sldMkLst>
        <pc:spChg chg="add mod">
          <ac:chgData name="Charles Robbins" userId="2a2c6b74727e6a50" providerId="LiveId" clId="{08F8821D-A75C-4BCB-9B15-B67F7BE43746}" dt="2023-05-03T16:06:35.317" v="60"/>
          <ac:spMkLst>
            <pc:docMk/>
            <pc:sldMk cId="2420362570" sldId="274"/>
            <ac:spMk id="3" creationId="{ADAC7EBB-3E02-0F8B-D16C-78E8204214F1}"/>
          </ac:spMkLst>
        </pc:spChg>
        <pc:spChg chg="del">
          <ac:chgData name="Charles Robbins" userId="2a2c6b74727e6a50" providerId="LiveId" clId="{08F8821D-A75C-4BCB-9B15-B67F7BE43746}" dt="2023-05-03T16:02:40.955" v="27" actId="478"/>
          <ac:spMkLst>
            <pc:docMk/>
            <pc:sldMk cId="2420362570" sldId="274"/>
            <ac:spMk id="4" creationId="{9AAE68F3-43DB-4712-9922-9C795577B1A8}"/>
          </ac:spMkLst>
        </pc:spChg>
        <pc:picChg chg="add mod">
          <ac:chgData name="Charles Robbins" userId="2a2c6b74727e6a50" providerId="LiveId" clId="{08F8821D-A75C-4BCB-9B15-B67F7BE43746}" dt="2023-04-28T11:48:30.553" v="16"/>
          <ac:picMkLst>
            <pc:docMk/>
            <pc:sldMk cId="2420362570" sldId="274"/>
            <ac:picMk id="2" creationId="{57A85B77-512D-DD9D-FE4B-574D783557A0}"/>
          </ac:picMkLst>
        </pc:picChg>
        <pc:picChg chg="del">
          <ac:chgData name="Charles Robbins" userId="2a2c6b74727e6a50" providerId="LiveId" clId="{08F8821D-A75C-4BCB-9B15-B67F7BE43746}" dt="2023-04-28T11:47:00.171" v="3" actId="478"/>
          <ac:picMkLst>
            <pc:docMk/>
            <pc:sldMk cId="2420362570" sldId="274"/>
            <ac:picMk id="5" creationId="{0086A670-73E6-4852-9977-276CEAD0994E}"/>
          </ac:picMkLst>
        </pc:picChg>
        <pc:picChg chg="add del">
          <ac:chgData name="Charles Robbins" userId="2a2c6b74727e6a50" providerId="LiveId" clId="{08F8821D-A75C-4BCB-9B15-B67F7BE43746}" dt="2023-05-03T16:02:35.211" v="26" actId="478"/>
          <ac:picMkLst>
            <pc:docMk/>
            <pc:sldMk cId="2420362570" sldId="274"/>
            <ac:picMk id="7" creationId="{342291C0-C4D9-4939-9120-43187BC23D4E}"/>
          </ac:picMkLst>
        </pc:picChg>
      </pc:sldChg>
      <pc:sldChg chg="addSp delSp modSp mod">
        <pc:chgData name="Charles Robbins" userId="2a2c6b74727e6a50" providerId="LiveId" clId="{08F8821D-A75C-4BCB-9B15-B67F7BE43746}" dt="2023-05-03T16:06:35.317" v="60"/>
        <pc:sldMkLst>
          <pc:docMk/>
          <pc:sldMk cId="2716201823" sldId="276"/>
        </pc:sldMkLst>
        <pc:spChg chg="del">
          <ac:chgData name="Charles Robbins" userId="2a2c6b74727e6a50" providerId="LiveId" clId="{08F8821D-A75C-4BCB-9B15-B67F7BE43746}" dt="2023-05-03T16:02:25.039" v="22" actId="478"/>
          <ac:spMkLst>
            <pc:docMk/>
            <pc:sldMk cId="2716201823" sldId="276"/>
            <ac:spMk id="4" creationId="{9AAE68F3-43DB-4712-9922-9C795577B1A8}"/>
          </ac:spMkLst>
        </pc:spChg>
        <pc:spChg chg="add mod">
          <ac:chgData name="Charles Robbins" userId="2a2c6b74727e6a50" providerId="LiveId" clId="{08F8821D-A75C-4BCB-9B15-B67F7BE43746}" dt="2023-05-03T16:06:35.317" v="60"/>
          <ac:spMkLst>
            <pc:docMk/>
            <pc:sldMk cId="2716201823" sldId="276"/>
            <ac:spMk id="7" creationId="{4544F51C-B615-3FAB-A1FF-3A77633A4299}"/>
          </ac:spMkLst>
        </pc:spChg>
        <pc:picChg chg="add mod">
          <ac:chgData name="Charles Robbins" userId="2a2c6b74727e6a50" providerId="LiveId" clId="{08F8821D-A75C-4BCB-9B15-B67F7BE43746}" dt="2023-04-28T11:48:33.025" v="17"/>
          <ac:picMkLst>
            <pc:docMk/>
            <pc:sldMk cId="2716201823" sldId="276"/>
            <ac:picMk id="3" creationId="{BAD6C580-B631-7198-1AF0-5E472EEAD146}"/>
          </ac:picMkLst>
        </pc:picChg>
        <pc:picChg chg="del">
          <ac:chgData name="Charles Robbins" userId="2a2c6b74727e6a50" providerId="LiveId" clId="{08F8821D-A75C-4BCB-9B15-B67F7BE43746}" dt="2023-04-28T11:46:52.289" v="1" actId="478"/>
          <ac:picMkLst>
            <pc:docMk/>
            <pc:sldMk cId="2716201823" sldId="276"/>
            <ac:picMk id="5" creationId="{0086A670-73E6-4852-9977-276CEAD0994E}"/>
          </ac:picMkLst>
        </pc:picChg>
      </pc:sldChg>
      <pc:sldChg chg="delSp modSp del mod">
        <pc:chgData name="Charles Robbins" userId="2a2c6b74727e6a50" providerId="LiveId" clId="{08F8821D-A75C-4BCB-9B15-B67F7BE43746}" dt="2023-05-03T16:04:26.922" v="40" actId="47"/>
        <pc:sldMkLst>
          <pc:docMk/>
          <pc:sldMk cId="3561601655" sldId="285"/>
        </pc:sldMkLst>
        <pc:spChg chg="mod">
          <ac:chgData name="Charles Robbins" userId="2a2c6b74727e6a50" providerId="LiveId" clId="{08F8821D-A75C-4BCB-9B15-B67F7BE43746}" dt="2023-05-03T16:04:02.194" v="35" actId="21"/>
          <ac:spMkLst>
            <pc:docMk/>
            <pc:sldMk cId="3561601655" sldId="285"/>
            <ac:spMk id="2" creationId="{32DFCBDB-CA1F-4AFA-8CEA-FB375C75ABE3}"/>
          </ac:spMkLst>
        </pc:spChg>
        <pc:spChg chg="del">
          <ac:chgData name="Charles Robbins" userId="2a2c6b74727e6a50" providerId="LiveId" clId="{08F8821D-A75C-4BCB-9B15-B67F7BE43746}" dt="2023-05-03T16:03:07.436" v="33" actId="478"/>
          <ac:spMkLst>
            <pc:docMk/>
            <pc:sldMk cId="3561601655" sldId="285"/>
            <ac:spMk id="4" creationId="{9AAE68F3-43DB-4712-9922-9C795577B1A8}"/>
          </ac:spMkLst>
        </pc:spChg>
      </pc:sldChg>
      <pc:sldChg chg="addSp delSp modSp mod">
        <pc:chgData name="Charles Robbins" userId="2a2c6b74727e6a50" providerId="LiveId" clId="{08F8821D-A75C-4BCB-9B15-B67F7BE43746}" dt="2023-05-03T16:06:35.317" v="60"/>
        <pc:sldMkLst>
          <pc:docMk/>
          <pc:sldMk cId="3902500113" sldId="286"/>
        </pc:sldMkLst>
        <pc:spChg chg="add mod">
          <ac:chgData name="Charles Robbins" userId="2a2c6b74727e6a50" providerId="LiveId" clId="{08F8821D-A75C-4BCB-9B15-B67F7BE43746}" dt="2023-05-03T16:06:35.317" v="60"/>
          <ac:spMkLst>
            <pc:docMk/>
            <pc:sldMk cId="3902500113" sldId="286"/>
            <ac:spMk id="3" creationId="{79A2552B-6128-8533-D85C-0C0395242F24}"/>
          </ac:spMkLst>
        </pc:spChg>
        <pc:spChg chg="del">
          <ac:chgData name="Charles Robbins" userId="2a2c6b74727e6a50" providerId="LiveId" clId="{08F8821D-A75C-4BCB-9B15-B67F7BE43746}" dt="2023-05-03T16:03:03.458" v="32" actId="478"/>
          <ac:spMkLst>
            <pc:docMk/>
            <pc:sldMk cId="3902500113" sldId="286"/>
            <ac:spMk id="4" creationId="{9AAE68F3-43DB-4712-9922-9C795577B1A8}"/>
          </ac:spMkLst>
        </pc:spChg>
        <pc:picChg chg="add mod">
          <ac:chgData name="Charles Robbins" userId="2a2c6b74727e6a50" providerId="LiveId" clId="{08F8821D-A75C-4BCB-9B15-B67F7BE43746}" dt="2023-04-28T11:47:39.010" v="7"/>
          <ac:picMkLst>
            <pc:docMk/>
            <pc:sldMk cId="3902500113" sldId="286"/>
            <ac:picMk id="2" creationId="{5EF3EBEB-AE60-4FB3-4709-EFF59D84B780}"/>
          </ac:picMkLst>
        </pc:picChg>
        <pc:picChg chg="del">
          <ac:chgData name="Charles Robbins" userId="2a2c6b74727e6a50" providerId="LiveId" clId="{08F8821D-A75C-4BCB-9B15-B67F7BE43746}" dt="2023-04-28T11:48:16.252" v="11" actId="478"/>
          <ac:picMkLst>
            <pc:docMk/>
            <pc:sldMk cId="3902500113" sldId="286"/>
            <ac:picMk id="5" creationId="{0086A670-73E6-4852-9977-276CEAD0994E}"/>
          </ac:picMkLst>
        </pc:picChg>
      </pc:sldChg>
      <pc:sldChg chg="addSp delSp modSp mod">
        <pc:chgData name="Charles Robbins" userId="2a2c6b74727e6a50" providerId="LiveId" clId="{08F8821D-A75C-4BCB-9B15-B67F7BE43746}" dt="2023-05-03T16:06:35.317" v="60"/>
        <pc:sldMkLst>
          <pc:docMk/>
          <pc:sldMk cId="943650213" sldId="287"/>
        </pc:sldMkLst>
        <pc:spChg chg="add mod">
          <ac:chgData name="Charles Robbins" userId="2a2c6b74727e6a50" providerId="LiveId" clId="{08F8821D-A75C-4BCB-9B15-B67F7BE43746}" dt="2023-05-03T16:06:35.317" v="60"/>
          <ac:spMkLst>
            <pc:docMk/>
            <pc:sldMk cId="943650213" sldId="287"/>
            <ac:spMk id="3" creationId="{C88FC194-F8A5-FA3C-D936-9768ACE5019D}"/>
          </ac:spMkLst>
        </pc:spChg>
        <pc:spChg chg="del">
          <ac:chgData name="Charles Robbins" userId="2a2c6b74727e6a50" providerId="LiveId" clId="{08F8821D-A75C-4BCB-9B15-B67F7BE43746}" dt="2023-05-03T16:03:00.152" v="31" actId="478"/>
          <ac:spMkLst>
            <pc:docMk/>
            <pc:sldMk cId="943650213" sldId="287"/>
            <ac:spMk id="4" creationId="{9AAE68F3-43DB-4712-9922-9C795577B1A8}"/>
          </ac:spMkLst>
        </pc:spChg>
        <pc:picChg chg="add mod">
          <ac:chgData name="Charles Robbins" userId="2a2c6b74727e6a50" providerId="LiveId" clId="{08F8821D-A75C-4BCB-9B15-B67F7BE43746}" dt="2023-04-28T11:48:22.170" v="12"/>
          <ac:picMkLst>
            <pc:docMk/>
            <pc:sldMk cId="943650213" sldId="287"/>
            <ac:picMk id="2" creationId="{C01177AE-7ED1-05CF-0E9E-B49A648561E3}"/>
          </ac:picMkLst>
        </pc:picChg>
        <pc:picChg chg="del">
          <ac:chgData name="Charles Robbins" userId="2a2c6b74727e6a50" providerId="LiveId" clId="{08F8821D-A75C-4BCB-9B15-B67F7BE43746}" dt="2023-04-28T11:48:12.674" v="10" actId="478"/>
          <ac:picMkLst>
            <pc:docMk/>
            <pc:sldMk cId="943650213" sldId="287"/>
            <ac:picMk id="5" creationId="{0086A670-73E6-4852-9977-276CEAD0994E}"/>
          </ac:picMkLst>
        </pc:picChg>
      </pc:sldChg>
      <pc:sldChg chg="addSp delSp modSp mod">
        <pc:chgData name="Charles Robbins" userId="2a2c6b74727e6a50" providerId="LiveId" clId="{08F8821D-A75C-4BCB-9B15-B67F7BE43746}" dt="2023-05-03T16:06:35.317" v="60"/>
        <pc:sldMkLst>
          <pc:docMk/>
          <pc:sldMk cId="587133694" sldId="288"/>
        </pc:sldMkLst>
        <pc:spChg chg="add mod">
          <ac:chgData name="Charles Robbins" userId="2a2c6b74727e6a50" providerId="LiveId" clId="{08F8821D-A75C-4BCB-9B15-B67F7BE43746}" dt="2023-05-03T16:06:35.317" v="60"/>
          <ac:spMkLst>
            <pc:docMk/>
            <pc:sldMk cId="587133694" sldId="288"/>
            <ac:spMk id="3" creationId="{4EB934F5-0BDD-AC11-A4FC-775C5095CE77}"/>
          </ac:spMkLst>
        </pc:spChg>
        <pc:spChg chg="del">
          <ac:chgData name="Charles Robbins" userId="2a2c6b74727e6a50" providerId="LiveId" clId="{08F8821D-A75C-4BCB-9B15-B67F7BE43746}" dt="2023-05-03T16:02:55.341" v="30" actId="478"/>
          <ac:spMkLst>
            <pc:docMk/>
            <pc:sldMk cId="587133694" sldId="288"/>
            <ac:spMk id="4" creationId="{9AAE68F3-43DB-4712-9922-9C795577B1A8}"/>
          </ac:spMkLst>
        </pc:spChg>
        <pc:spChg chg="mod">
          <ac:chgData name="Charles Robbins" userId="2a2c6b74727e6a50" providerId="LiveId" clId="{08F8821D-A75C-4BCB-9B15-B67F7BE43746}" dt="2023-05-02T13:48:09.494" v="21" actId="27636"/>
          <ac:spMkLst>
            <pc:docMk/>
            <pc:sldMk cId="587133694" sldId="288"/>
            <ac:spMk id="11" creationId="{72D4164A-5B50-4AB9-9D9B-2519FBFB0BF3}"/>
          </ac:spMkLst>
        </pc:spChg>
        <pc:picChg chg="add mod">
          <ac:chgData name="Charles Robbins" userId="2a2c6b74727e6a50" providerId="LiveId" clId="{08F8821D-A75C-4BCB-9B15-B67F7BE43746}" dt="2023-04-28T11:48:24.675" v="13"/>
          <ac:picMkLst>
            <pc:docMk/>
            <pc:sldMk cId="587133694" sldId="288"/>
            <ac:picMk id="2" creationId="{22EDA70E-3D7D-DF61-1F8A-F33B0E353A74}"/>
          </ac:picMkLst>
        </pc:picChg>
        <pc:picChg chg="del">
          <ac:chgData name="Charles Robbins" userId="2a2c6b74727e6a50" providerId="LiveId" clId="{08F8821D-A75C-4BCB-9B15-B67F7BE43746}" dt="2023-04-28T11:47:08.368" v="6" actId="478"/>
          <ac:picMkLst>
            <pc:docMk/>
            <pc:sldMk cId="587133694" sldId="288"/>
            <ac:picMk id="5" creationId="{0086A670-73E6-4852-9977-276CEAD0994E}"/>
          </ac:picMkLst>
        </pc:picChg>
      </pc:sldChg>
      <pc:sldChg chg="addSp delSp modSp mod">
        <pc:chgData name="Charles Robbins" userId="2a2c6b74727e6a50" providerId="LiveId" clId="{08F8821D-A75C-4BCB-9B15-B67F7BE43746}" dt="2023-05-03T16:06:35.317" v="60"/>
        <pc:sldMkLst>
          <pc:docMk/>
          <pc:sldMk cId="2458701722" sldId="289"/>
        </pc:sldMkLst>
        <pc:spChg chg="add mod">
          <ac:chgData name="Charles Robbins" userId="2a2c6b74727e6a50" providerId="LiveId" clId="{08F8821D-A75C-4BCB-9B15-B67F7BE43746}" dt="2023-05-03T16:06:35.317" v="60"/>
          <ac:spMkLst>
            <pc:docMk/>
            <pc:sldMk cId="2458701722" sldId="289"/>
            <ac:spMk id="5" creationId="{73D255B9-16AF-65A0-BE62-7CB808D51A48}"/>
          </ac:spMkLst>
        </pc:spChg>
        <pc:picChg chg="del">
          <ac:chgData name="Charles Robbins" userId="2a2c6b74727e6a50" providerId="LiveId" clId="{08F8821D-A75C-4BCB-9B15-B67F7BE43746}" dt="2023-04-28T11:46:56.816" v="2" actId="478"/>
          <ac:picMkLst>
            <pc:docMk/>
            <pc:sldMk cId="2458701722" sldId="289"/>
            <ac:picMk id="2" creationId="{5D211FC0-6F15-DDB7-87C4-06FCBBC19FC7}"/>
          </ac:picMkLst>
        </pc:picChg>
        <pc:picChg chg="add mod">
          <ac:chgData name="Charles Robbins" userId="2a2c6b74727e6a50" providerId="LiveId" clId="{08F8821D-A75C-4BCB-9B15-B67F7BE43746}" dt="2023-04-28T11:48:37.079" v="19"/>
          <ac:picMkLst>
            <pc:docMk/>
            <pc:sldMk cId="2458701722" sldId="289"/>
            <ac:picMk id="3" creationId="{A70C1E1C-2580-16DA-C309-52D951749875}"/>
          </ac:picMkLst>
        </pc:picChg>
      </pc:sldChg>
      <pc:sldChg chg="addSp delSp modSp mod">
        <pc:chgData name="Charles Robbins" userId="2a2c6b74727e6a50" providerId="LiveId" clId="{08F8821D-A75C-4BCB-9B15-B67F7BE43746}" dt="2023-05-03T16:06:35.317" v="60"/>
        <pc:sldMkLst>
          <pc:docMk/>
          <pc:sldMk cId="1879394144" sldId="315"/>
        </pc:sldMkLst>
        <pc:spChg chg="add mod">
          <ac:chgData name="Charles Robbins" userId="2a2c6b74727e6a50" providerId="LiveId" clId="{08F8821D-A75C-4BCB-9B15-B67F7BE43746}" dt="2023-05-03T16:06:35.317" v="60"/>
          <ac:spMkLst>
            <pc:docMk/>
            <pc:sldMk cId="1879394144" sldId="315"/>
            <ac:spMk id="4" creationId="{FAAC0E66-09BC-93C7-ABFD-BB4D94769739}"/>
          </ac:spMkLst>
        </pc:spChg>
        <pc:picChg chg="add mod">
          <ac:chgData name="Charles Robbins" userId="2a2c6b74727e6a50" providerId="LiveId" clId="{08F8821D-A75C-4BCB-9B15-B67F7BE43746}" dt="2023-04-28T11:48:34.653" v="18"/>
          <ac:picMkLst>
            <pc:docMk/>
            <pc:sldMk cId="1879394144" sldId="315"/>
            <ac:picMk id="3" creationId="{703D7CC3-041B-9EF3-33BF-CD4E6999FBF7}"/>
          </ac:picMkLst>
        </pc:picChg>
        <pc:picChg chg="del">
          <ac:chgData name="Charles Robbins" userId="2a2c6b74727e6a50" providerId="LiveId" clId="{08F8821D-A75C-4BCB-9B15-B67F7BE43746}" dt="2023-04-28T11:46:49.293" v="0" actId="478"/>
          <ac:picMkLst>
            <pc:docMk/>
            <pc:sldMk cId="1879394144" sldId="315"/>
            <ac:picMk id="8" creationId="{8557566E-A299-75C8-5558-36E6FA66EEF5}"/>
          </ac:picMkLst>
        </pc:picChg>
      </pc:sldChg>
    </pc:docChg>
  </pc:docChgLst>
  <pc:docChgLst>
    <pc:chgData name="Charles Robbins" userId="2a2c6b74727e6a50" providerId="LiveId" clId="{40034356-5C93-4439-A2B4-46614FCF0E1D}"/>
    <pc:docChg chg="custSel modSld">
      <pc:chgData name="Charles Robbins" userId="2a2c6b74727e6a50" providerId="LiveId" clId="{40034356-5C93-4439-A2B4-46614FCF0E1D}" dt="2023-04-13T00:55:47.513" v="41" actId="20577"/>
      <pc:docMkLst>
        <pc:docMk/>
      </pc:docMkLst>
      <pc:sldChg chg="modSp mod">
        <pc:chgData name="Charles Robbins" userId="2a2c6b74727e6a50" providerId="LiveId" clId="{40034356-5C93-4439-A2B4-46614FCF0E1D}" dt="2023-04-13T00:55:47.513" v="41" actId="20577"/>
        <pc:sldMkLst>
          <pc:docMk/>
          <pc:sldMk cId="587133694" sldId="288"/>
        </pc:sldMkLst>
        <pc:spChg chg="mod">
          <ac:chgData name="Charles Robbins" userId="2a2c6b74727e6a50" providerId="LiveId" clId="{40034356-5C93-4439-A2B4-46614FCF0E1D}" dt="2023-04-13T00:55:47.513" v="41" actId="20577"/>
          <ac:spMkLst>
            <pc:docMk/>
            <pc:sldMk cId="587133694" sldId="288"/>
            <ac:spMk id="11" creationId="{72D4164A-5B50-4AB9-9D9B-2519FBFB0BF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B5962-E4C1-4EB0-92F0-C15D8DB17E09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6EF6C-FE60-49BC-AD7D-A95AD3785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7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uUauj0W38ej6o4TeyQXXIGwXrEUH0w4E?usp=sharing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All Vulnerability Management Planning Resources</a:t>
            </a:r>
            <a:r>
              <a:rPr lang="en-US"/>
              <a:t>  META Cybersecurity Workshop 5.4.23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Charles</a:t>
            </a:r>
            <a:endParaRPr/>
          </a:p>
        </p:txBody>
      </p:sp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AE8FF-8430-49FA-B6F3-07D007E2C5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48CC8-B07D-460A-80BD-FA6EFE7B1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BA282-77AD-4DA1-ADA6-BD40006DB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92B30-CA05-4589-BFA9-DAF0C8731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01799-348C-4A56-95ED-5A01F4A6E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0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10B0F-29F8-498B-BC36-DCD2C4FAC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3589D1-4E54-446B-B354-4402E81DEE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55533-939F-4C8F-BA46-AC045B6AB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60171-3BEE-45D0-9384-F15A6B1C5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6AC5D-1185-4741-B5E0-45566DD93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3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BED48F-52DC-4DA8-929E-9756BC6771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AACC0B-F1F7-48BA-A48D-A79A32F273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A3759-3AAD-4EEE-9FB1-D0623B8EC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1746F-FDF1-4697-A846-15860F1D1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2C2F0-3430-4E1B-B49D-F05412BF5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A9C46-E71F-4E8F-8FA2-42636B67F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52AF7-9BD5-4D08-814D-11A8467F5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65F30-B3C4-4E1A-A2D0-DD0B0651E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278BF-739B-49CF-82BB-160042526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CAF7D-03EE-4B1C-BE93-49C5D15CC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87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CD2B0-91E3-473C-B8BB-E964534F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A5B52-B131-4FCB-87E2-9BC19CBE0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AFBA3-55A9-475C-9503-B1685A697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4E897-1D4C-4CDC-B4C9-9AFEBDC10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9006C-AF7A-4111-B22E-14992C209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56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076A9-9390-40A5-BBE1-3081EC71D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21345-8431-4F4E-8F07-78331A8599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F133A-CC6F-445E-806D-C360EF7EA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449B6-2988-4347-8972-70AB07976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1FFF9B-032F-48F2-8A40-D155D3C6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DDCB9-2D9D-4391-8C40-F17F760F7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4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71A0F-0A7A-434E-869C-C52E86C02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EC0A2-55B0-4690-A320-BA2D81AC7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8E418-1416-4E6D-8861-6C904ADF6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BB4624-7C4E-45D9-88AE-9F91556914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B93FF3-85DF-4F9C-9368-EDFC80DEEA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14EE13-2774-4EC6-93E8-774BAAE60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DD561-D7FE-4EBF-B9C1-B32601A4E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628EA3-381F-4BA5-B462-93BD72586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1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17EA7-A98E-4143-B59A-1F9E51D1D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12C910-190F-41C1-A80C-786BA0A3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E9541E-5A41-49B0-8494-DA3A72DAC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BB6F8F-96C0-4D51-AF2A-D4C87366A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77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9CBF10-C807-4F36-BB4A-D558466C3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15E48D-6B7C-45CE-8DF4-FA090F5C9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3EB6D2-E9CF-4BA0-9B3D-A69E7449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5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2D9C5-80A0-44CE-A8D6-4FABB842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1D05A-98AB-4677-A39D-BFF8E6E89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F551AC-AD18-4271-8157-D74B05B8B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E2F26-69DE-4BB4-9121-AC3EAF7BB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8FFA5E-617F-46BC-A033-1F60CEDCC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EC8110-976A-4B7D-A072-13129E2F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68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DE7C-5A17-41F5-99A5-D04FE61F2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5D2D1B-5DC8-414C-B1DE-D3C6F1DA50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C6365-E5F5-4373-A49D-7CD9BFD05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8C6361-162A-473D-9223-9B400CA5A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EAD57-B78A-44DE-A10C-174A8807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210C9E-8E33-48C8-9D36-0094C0D5C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36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39475F-47A6-4C87-82A7-87F5434AD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2E51D-AE47-4179-9AEF-8603A64C3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4F36A-7CC4-4DF9-BEA8-A15FF52F4E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F058E-C748-4E4D-975E-C38DC21ECB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AA3F5-D6C9-499B-B5E7-097ACD5D0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4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scienceshow.com/2010/06/bring-us-your-burning-science-questions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"/>
          <p:cNvSpPr txBox="1">
            <a:spLocks noGrp="1"/>
          </p:cNvSpPr>
          <p:nvPr>
            <p:ph type="ctrTitle"/>
          </p:nvPr>
        </p:nvSpPr>
        <p:spPr>
          <a:xfrm>
            <a:off x="2743200" y="1237175"/>
            <a:ext cx="7924800" cy="3967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Calibri"/>
              <a:buNone/>
            </a:pPr>
            <a:r>
              <a:rPr lang="en-US" sz="6200"/>
              <a:t>The OhCR</a:t>
            </a:r>
            <a:br>
              <a:rPr lang="en-US" sz="6200"/>
            </a:br>
            <a:r>
              <a:rPr lang="en-US" sz="2400" i="1"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br>
              <a:rPr lang="en-US" sz="2000" i="1">
                <a:latin typeface="Calibri"/>
                <a:ea typeface="Calibri"/>
                <a:cs typeface="Calibri"/>
                <a:sym typeface="Calibri"/>
              </a:rPr>
            </a:br>
            <a:br>
              <a:rPr lang="en-US" sz="6200"/>
            </a:br>
            <a:endParaRPr sz="6200"/>
          </a:p>
        </p:txBody>
      </p:sp>
      <p:sp>
        <p:nvSpPr>
          <p:cNvPr id="105" name="Google Shape;105;p1"/>
          <p:cNvSpPr txBox="1">
            <a:spLocks noGrp="1"/>
          </p:cNvSpPr>
          <p:nvPr>
            <p:ph type="subTitle" idx="1"/>
          </p:nvPr>
        </p:nvSpPr>
        <p:spPr>
          <a:xfrm>
            <a:off x="1524000" y="3840481"/>
            <a:ext cx="9652462" cy="1688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2027"/>
              </a:buClr>
              <a:buSzPts val="3600"/>
              <a:buNone/>
            </a:pPr>
            <a:r>
              <a:rPr lang="en-US" sz="3600" dirty="0">
                <a:solidFill>
                  <a:srgbClr val="CC2027"/>
                </a:solidFill>
                <a:latin typeface="Calibri"/>
                <a:cs typeface="Calibri"/>
              </a:rPr>
              <a:t>Software Analysis for the School District</a:t>
            </a:r>
            <a:endParaRPr sz="3600" dirty="0">
              <a:solidFill>
                <a:srgbClr val="CC2027"/>
              </a:solidFill>
              <a:latin typeface="Calibri"/>
              <a:cs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dirty="0"/>
              <a:t>March 9, 2023</a:t>
            </a:r>
            <a:endParaRPr sz="1800" dirty="0"/>
          </a:p>
        </p:txBody>
      </p:sp>
      <p:pic>
        <p:nvPicPr>
          <p:cNvPr id="106" name="Google Shape;106;p1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2418861"/>
            <a:ext cx="1036320" cy="1010139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March 9, 2023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10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Questions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ED19960-165A-4897-A58E-7C82DFBDEC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70C1E1C-2580-16DA-C309-52D9517498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D255B9-16AF-65A0-BE62-7CB808D51A48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9,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458701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B473D05-DD1C-4177-B61C-0D449ED92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695" y="3960812"/>
            <a:ext cx="6122105" cy="1928734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6E3119C9-56A3-438B-8C7C-C85BE0211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Network TAP?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2D4164A-5B50-4AB9-9D9B-2519FBFB0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35187"/>
          </a:xfrm>
        </p:spPr>
        <p:txBody>
          <a:bodyPr>
            <a:normAutofit/>
          </a:bodyPr>
          <a:lstStyle/>
          <a:p>
            <a:pPr fontAlgn="base"/>
            <a:r>
              <a:rPr lang="en-US" sz="2400" b="0" i="0" dirty="0">
                <a:effectLst/>
              </a:rPr>
              <a:t>“TAP” is an acronym for “</a:t>
            </a:r>
            <a:r>
              <a:rPr lang="en-US" sz="2400" b="1" i="0" dirty="0">
                <a:effectLst/>
              </a:rPr>
              <a:t>T</a:t>
            </a:r>
            <a:r>
              <a:rPr lang="en-US" sz="2400" b="0" i="0" dirty="0">
                <a:effectLst/>
              </a:rPr>
              <a:t>raffic </a:t>
            </a:r>
            <a:r>
              <a:rPr lang="en-US" sz="2400" b="1" i="0" dirty="0">
                <a:effectLst/>
              </a:rPr>
              <a:t>A</a:t>
            </a:r>
            <a:r>
              <a:rPr lang="en-US" sz="2400" b="0" i="0" dirty="0">
                <a:effectLst/>
              </a:rPr>
              <a:t>ccess </a:t>
            </a:r>
            <a:r>
              <a:rPr lang="en-US" sz="2400" b="1" i="0" dirty="0">
                <a:effectLst/>
              </a:rPr>
              <a:t>P</a:t>
            </a:r>
            <a:r>
              <a:rPr lang="en-US" sz="2400" b="0" i="0" dirty="0">
                <a:effectLst/>
              </a:rPr>
              <a:t>oint” or “</a:t>
            </a:r>
            <a:r>
              <a:rPr lang="en-US" sz="2400" b="1" i="0" dirty="0">
                <a:effectLst/>
              </a:rPr>
              <a:t>T</a:t>
            </a:r>
            <a:r>
              <a:rPr lang="en-US" sz="2400" b="0" i="0" dirty="0">
                <a:effectLst/>
              </a:rPr>
              <a:t>est </a:t>
            </a:r>
            <a:r>
              <a:rPr lang="en-US" sz="2400" b="1" i="0" dirty="0">
                <a:effectLst/>
              </a:rPr>
              <a:t>A</a:t>
            </a:r>
            <a:r>
              <a:rPr lang="en-US" sz="2400" b="0" i="0" dirty="0">
                <a:effectLst/>
              </a:rPr>
              <a:t>ccess </a:t>
            </a:r>
            <a:r>
              <a:rPr lang="en-US" sz="2400" b="1" i="0" dirty="0">
                <a:effectLst/>
              </a:rPr>
              <a:t>P</a:t>
            </a:r>
            <a:r>
              <a:rPr lang="en-US" sz="2400" b="0" i="0" dirty="0">
                <a:effectLst/>
              </a:rPr>
              <a:t>oint” and is a hardware device inserted at a specific point in a network where data can be accessed for testing or troubleshooting purposes. </a:t>
            </a:r>
          </a:p>
          <a:p>
            <a:pPr fontAlgn="base"/>
            <a:r>
              <a:rPr lang="en-US" sz="2400" b="0" i="0" u="none" strike="noStrike" dirty="0">
                <a:effectLst/>
              </a:rPr>
              <a:t>Network </a:t>
            </a:r>
            <a:r>
              <a:rPr lang="en-US" sz="2400" b="0" i="0" u="none" strike="noStrike" dirty="0" err="1">
                <a:effectLst/>
              </a:rPr>
              <a:t>TAPs</a:t>
            </a:r>
            <a:r>
              <a:rPr lang="en-US" sz="2400" b="0" i="0" dirty="0">
                <a:effectLst/>
              </a:rPr>
              <a:t> are mainly used to monitor the network traffic between two points in a network infrastructure.</a:t>
            </a:r>
            <a:endParaRPr lang="en-US" sz="2400" dirty="0"/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EF3EBEB-AE60-4FB3-4709-EFF59D84B7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A2552B-6128-8533-D85C-0C0395242F24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9,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902500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E3119C9-56A3-438B-8C7C-C85BE0211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Use a TAP Versus a Span?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2D4164A-5B50-4AB9-9D9B-2519FBFB0B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fontAlgn="base"/>
            <a:r>
              <a:rPr lang="en-US" sz="2400" dirty="0"/>
              <a:t>It allows traffic mirroring and is an intricate part of an organization's network stack. </a:t>
            </a:r>
          </a:p>
          <a:p>
            <a:pPr algn="l" rtl="0" fontAlgn="base"/>
            <a:r>
              <a:rPr lang="en-US" sz="2400" dirty="0"/>
              <a:t>The network TAP device is introduced at a point in the path of the network that is felt should be observed, so that it can copy data packets and send them to a monitoring device.</a:t>
            </a:r>
          </a:p>
          <a:p>
            <a:pPr algn="l" rtl="0" fontAlgn="base"/>
            <a:r>
              <a:rPr lang="en-US" sz="2400" dirty="0"/>
              <a:t>Taps offer significant advantages over SPAN ports when monitoring the network.</a:t>
            </a:r>
          </a:p>
          <a:p>
            <a:pPr algn="l" rtl="0" fontAlgn="base"/>
            <a:r>
              <a:rPr lang="en-US" sz="2400" dirty="0"/>
              <a:t>One benefit is that you can "set and forget" taps because they are a one-time intrusion to the network. </a:t>
            </a:r>
          </a:p>
          <a:p>
            <a:pPr algn="l" rtl="0" fontAlgn="base"/>
            <a:r>
              <a:rPr lang="en-US" sz="2400" dirty="0"/>
              <a:t>SPAN ports require you to configure the switch (or switches) every time you want to change the switch data that needs to be copied.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C01177AE-7ED1-05CF-0E9E-B49A648561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8FC194-F8A5-FA3C-D936-9768ACE5019D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9,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943650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E3119C9-56A3-438B-8C7C-C85BE0211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Network Traffic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2D4164A-5B50-4AB9-9D9B-2519FBFB0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632938" cy="40067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2400" dirty="0"/>
              <a:t>Access to network traffic is important in a Passive Vulnerability Assessment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400" dirty="0" err="1"/>
              <a:t>TAPs</a:t>
            </a:r>
            <a:r>
              <a:rPr lang="en-US" altLang="en-US" sz="2400" dirty="0"/>
              <a:t> and preferred to SPAN Ports since there is no filtering with a TAP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400" dirty="0" err="1"/>
              <a:t>TAPs</a:t>
            </a:r>
            <a:r>
              <a:rPr lang="en-US" altLang="en-US" sz="2400" dirty="0"/>
              <a:t> monitor but do not modify network traffic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400" dirty="0" err="1"/>
              <a:t>TAPs</a:t>
            </a:r>
            <a:r>
              <a:rPr lang="en-US" altLang="en-US" sz="2400" dirty="0"/>
              <a:t> are a hidden deployment that is not picked up by the threat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400" dirty="0"/>
              <a:t>Beneficial to IR team when needed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sz="2400" dirty="0"/>
          </a:p>
          <a:p>
            <a:pPr marL="914400" indent="-914400">
              <a:buNone/>
            </a:pPr>
            <a:endParaRPr lang="en-US" sz="2000" dirty="0">
              <a:ea typeface="Calibri" panose="020F0502020204030204" pitchFamily="34" charset="0"/>
            </a:endParaRPr>
          </a:p>
          <a:p>
            <a:pPr marL="914400" indent="-914400">
              <a:buNone/>
            </a:pPr>
            <a:endParaRPr lang="en-US" sz="200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Tap Placement and Capture Optimization Best Practices">
            <a:extLst>
              <a:ext uri="{FF2B5EF4-FFF2-40B4-BE49-F238E27FC236}">
                <a16:creationId xmlns:a16="http://schemas.microsoft.com/office/drawing/2014/main" id="{12E3DA20-86A3-4DAF-BE73-F8E7D2C09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5" y="1688181"/>
            <a:ext cx="4375606" cy="159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2EDA70E-3D7D-DF61-1F8A-F33B0E353A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B934F5-0BDD-AC11-A4FC-775C5095CE77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9,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587133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E3119C9-56A3-438B-8C7C-C85BE0211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Network Traffic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2D4164A-5B50-4AB9-9D9B-2519FBFB0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632938" cy="4006727"/>
          </a:xfrm>
        </p:spPr>
        <p:txBody>
          <a:bodyPr>
            <a:normAutofit/>
          </a:bodyPr>
          <a:lstStyle/>
          <a:p>
            <a:pPr marL="914400" indent="-914400">
              <a:buNone/>
            </a:pPr>
            <a:endParaRPr lang="en-US" sz="2000" dirty="0">
              <a:ea typeface="Calibri" panose="020F0502020204030204" pitchFamily="34" charset="0"/>
            </a:endParaRPr>
          </a:p>
          <a:p>
            <a:pPr marL="914400" indent="-914400">
              <a:buNone/>
            </a:pPr>
            <a:endParaRPr lang="en-US" sz="200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4E6BE1-EDD0-4363-A64B-25BE97B8E0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88" r="-1"/>
          <a:stretch/>
        </p:blipFill>
        <p:spPr>
          <a:xfrm>
            <a:off x="838200" y="1690688"/>
            <a:ext cx="10515600" cy="4548880"/>
          </a:xfrm>
          <a:prstGeom prst="rect">
            <a:avLst/>
          </a:prstGeom>
        </p:spPr>
      </p:pic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3956967-D411-6BB6-FDD1-A7FE62B839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E58B1F-CAE6-0350-BA84-F470FDF97988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9,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507756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C27CD93-C80D-4641-89E5-FF9672C8E5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273" r="2709"/>
          <a:stretch/>
        </p:blipFill>
        <p:spPr>
          <a:xfrm>
            <a:off x="1001540" y="1690688"/>
            <a:ext cx="10230787" cy="4710915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6E3119C9-56A3-438B-8C7C-C85BE0211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 Inside the DMZ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7A493518-1AC1-17B1-800F-B7FF0C0D7B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B99CCA-D281-C962-1CA5-F1C83E83FE39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9,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888895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E3119C9-56A3-438B-8C7C-C85BE0211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 Inside the LAN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2291C0-C4D9-4939-9120-43187BC23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373" y="1300943"/>
            <a:ext cx="7785254" cy="5296005"/>
          </a:xfrm>
          <a:prstGeom prst="rect">
            <a:avLst/>
          </a:prstGeom>
        </p:spPr>
      </p:pic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7A85B77-512D-DD9D-FE4B-574D78355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AC7EBB-3E02-0F8B-D16C-78E8204214F1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9,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420362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48F703B-92A1-4AA4-A79E-8F17357EF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928" y="242502"/>
            <a:ext cx="4755583" cy="6248733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6E3119C9-56A3-438B-8C7C-C85BE0211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 Placement Exercise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BA93FB-C185-4905-AB04-1E96E8FBD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8764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Place the </a:t>
            </a:r>
            <a:r>
              <a:rPr lang="en-US" sz="2000" dirty="0" err="1"/>
              <a:t>TAPs</a:t>
            </a:r>
            <a:r>
              <a:rPr lang="en-US" sz="2000" dirty="0"/>
              <a:t> in this municipality to collect PCAPs</a:t>
            </a: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AD6C580-B631-7198-1AF0-5E472EEAD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44F51C-B615-3FAB-A1FF-3A77633A4299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9,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716201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92BDA-D6A0-F1FA-B807-471570F21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Tap Inside the Firewall - Budget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CB1D04-39B4-384C-C08A-7C4324C83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8636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 budgetary cost of placing a Copper (Ethernet) or Fiber tap with Transceiver is under $3000 in 2023. 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5F6D13E1-B7FD-F982-9759-70A466AD2D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5585319"/>
              </p:ext>
            </p:extLst>
          </p:nvPr>
        </p:nvGraphicFramePr>
        <p:xfrm>
          <a:off x="6096000" y="1825625"/>
          <a:ext cx="5257800" cy="397883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764834">
                  <a:extLst>
                    <a:ext uri="{9D8B030D-6E8A-4147-A177-3AD203B41FA5}">
                      <a16:colId xmlns:a16="http://schemas.microsoft.com/office/drawing/2014/main" val="2213161488"/>
                    </a:ext>
                  </a:extLst>
                </a:gridCol>
                <a:gridCol w="646324">
                  <a:extLst>
                    <a:ext uri="{9D8B030D-6E8A-4147-A177-3AD203B41FA5}">
                      <a16:colId xmlns:a16="http://schemas.microsoft.com/office/drawing/2014/main" val="1971318232"/>
                    </a:ext>
                  </a:extLst>
                </a:gridCol>
                <a:gridCol w="923321">
                  <a:extLst>
                    <a:ext uri="{9D8B030D-6E8A-4147-A177-3AD203B41FA5}">
                      <a16:colId xmlns:a16="http://schemas.microsoft.com/office/drawing/2014/main" val="3661227268"/>
                    </a:ext>
                  </a:extLst>
                </a:gridCol>
                <a:gridCol w="923321">
                  <a:extLst>
                    <a:ext uri="{9D8B030D-6E8A-4147-A177-3AD203B41FA5}">
                      <a16:colId xmlns:a16="http://schemas.microsoft.com/office/drawing/2014/main" val="2083656178"/>
                    </a:ext>
                  </a:extLst>
                </a:gridCol>
              </a:tblGrid>
              <a:tr h="308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Item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Qty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Copper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Fiber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9454470"/>
                  </a:ext>
                </a:extLst>
              </a:tr>
              <a:tr h="5591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Ethernet inside the firewall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$2000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89977096"/>
                  </a:ext>
                </a:extLst>
              </a:tr>
              <a:tr h="12783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Fiber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Single mode or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Multiple mode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With Transceiver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$1500</a:t>
                      </a:r>
                    </a:p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3895095"/>
                  </a:ext>
                </a:extLst>
              </a:tr>
              <a:tr h="308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Patch Cables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$100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$100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1156150"/>
                  </a:ext>
                </a:extLst>
              </a:tr>
              <a:tr h="9058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Collection Linux or Windows Server depending on environment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TBD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TBD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6616261"/>
                  </a:ext>
                </a:extLst>
              </a:tr>
              <a:tr h="308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SIEM Analysis – </a:t>
                      </a:r>
                      <a:r>
                        <a:rPr lang="en-US" sz="1800" kern="100" dirty="0" err="1">
                          <a:solidFill>
                            <a:schemeClr val="tx1"/>
                          </a:solidFill>
                          <a:effectLst/>
                        </a:rPr>
                        <a:t>Garfana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$0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$0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7082702"/>
                  </a:ext>
                </a:extLst>
              </a:tr>
              <a:tr h="308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$2100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$1600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4434283"/>
                  </a:ext>
                </a:extLst>
              </a:tr>
            </a:tbl>
          </a:graphicData>
        </a:graphic>
      </p:graphicFrame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703D7CC3-041B-9EF3-33BF-CD4E6999FB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AC0E66-09BC-93C7-ABFD-BB4D94769739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9,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879394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E4D4F6109663479CEF4A36D3A042F7" ma:contentTypeVersion="12" ma:contentTypeDescription="Create a new document." ma:contentTypeScope="" ma:versionID="89a8843d7ffb68baae9892984a417f65">
  <xsd:schema xmlns:xsd="http://www.w3.org/2001/XMLSchema" xmlns:xs="http://www.w3.org/2001/XMLSchema" xmlns:p="http://schemas.microsoft.com/office/2006/metadata/properties" xmlns:ns2="bd58ea70-141a-4171-9926-54fe62bb814d" xmlns:ns3="c75bcfa1-8e69-44d4-9399-cc271d6b50ef" targetNamespace="http://schemas.microsoft.com/office/2006/metadata/properties" ma:root="true" ma:fieldsID="0164441aabab2e061004cbb88123721d" ns2:_="" ns3:_="">
    <xsd:import namespace="bd58ea70-141a-4171-9926-54fe62bb814d"/>
    <xsd:import namespace="c75bcfa1-8e69-44d4-9399-cc271d6b50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58ea70-141a-4171-9926-54fe62bb81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5bcfa1-8e69-44d4-9399-cc271d6b50e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75bcfa1-8e69-44d4-9399-cc271d6b50ef">
      <UserInfo>
        <DisplayName>Poole-Sawyer, Julianna (poolesjr)</DisplayName>
        <AccountId>122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50C15801-35C3-45B2-A9C4-0F8B2C3E128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0111F7-7BC6-4F5B-B4BB-34CA8920237B}">
  <ds:schemaRefs>
    <ds:schemaRef ds:uri="bd58ea70-141a-4171-9926-54fe62bb814d"/>
    <ds:schemaRef ds:uri="c75bcfa1-8e69-44d4-9399-cc271d6b50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8EB3B80-B9E4-4B37-B5C5-605C3CB9606E}">
  <ds:schemaRefs>
    <ds:schemaRef ds:uri="c75bcfa1-8e69-44d4-9399-cc271d6b50ef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935</TotalTime>
  <Words>580</Words>
  <Application>Microsoft Office PowerPoint</Application>
  <PresentationFormat>Widescreen</PresentationFormat>
  <Paragraphs>97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The OhCR ‘Building a More Cyber Secure Ohio’  </vt:lpstr>
      <vt:lpstr>What is a Network TAP?</vt:lpstr>
      <vt:lpstr>Why Use a TAP Versus a Span?</vt:lpstr>
      <vt:lpstr>Access to Network Traffic</vt:lpstr>
      <vt:lpstr>Access to Network Traffic</vt:lpstr>
      <vt:lpstr>TAP Inside the DMZ</vt:lpstr>
      <vt:lpstr>TAP Inside the LAN</vt:lpstr>
      <vt:lpstr>TAP Placement Exercise</vt:lpstr>
      <vt:lpstr>Internal Tap Inside the Firewall - Budget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105</cp:revision>
  <dcterms:created xsi:type="dcterms:W3CDTF">2022-02-21T00:03:01Z</dcterms:created>
  <dcterms:modified xsi:type="dcterms:W3CDTF">2023-05-03T16:13:31Z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0x010100FCE4D4F6109663479CEF4A36D3A042F7</vt:lpwstr>
  </property>
</Properties>
</file>